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30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urriculum for Life" id="{29E8348A-F0D2-480C-9C38-456FB159BC1A}">
          <p14:sldIdLst>
            <p14:sldId id="43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419727" y="840672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372637" y="548870"/>
            <a:ext cx="740652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10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944524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Y10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51458" y="192524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93627" y="16819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464091" y="1688043"/>
            <a:ext cx="1686586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Growth Sector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874033" y="205848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56680" y="3264743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0275" y="328983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581931" y="641090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HT1+2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71" name="Picture 20" descr="Image result for road signs ahead">
            <a:extLst>
              <a:ext uri="{FF2B5EF4-FFF2-40B4-BE49-F238E27FC236}">
                <a16:creationId xmlns:a16="http://schemas.microsoft.com/office/drawing/2014/main" id="{6B804217-4B73-48AA-8597-2CAF128F6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161234" y="639130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70427" y="327845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71140" y="487900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087051" y="482650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" name="Rectangle 104"/>
          <p:cNvSpPr/>
          <p:nvPr/>
        </p:nvSpPr>
        <p:spPr>
          <a:xfrm>
            <a:off x="5599032" y="2538417"/>
            <a:ext cx="1177939" cy="1569660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Recognising unwanted attention including harassment and stalking: online and offline?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3393438" y="2475177"/>
            <a:ext cx="1608077" cy="1569660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In what ways can digital media—from Instagram to porn—shape our ideas of attraction and relationships, and how can we unlearn the unhealthy ‘bits’?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1163802" y="2680862"/>
            <a:ext cx="1630930" cy="101566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tell the difference between real consent and when someone is being pressured or forced?</a:t>
            </a:r>
          </a:p>
        </p:txBody>
      </p:sp>
      <p:sp>
        <p:nvSpPr>
          <p:cNvPr id="122" name="Rectangle 121"/>
          <p:cNvSpPr/>
          <p:nvPr/>
        </p:nvSpPr>
        <p:spPr>
          <a:xfrm>
            <a:off x="53819" y="3829650"/>
            <a:ext cx="1069061" cy="1754326"/>
          </a:xfrm>
          <a:prstGeom prst="rect">
            <a:avLst/>
          </a:prstGeom>
          <a:solidFill>
            <a:srgbClr val="FFE5FF"/>
          </a:solidFill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individuals make informed choices about contraception and maintain good sexual health?</a:t>
            </a:r>
          </a:p>
        </p:txBody>
      </p:sp>
      <p:sp>
        <p:nvSpPr>
          <p:cNvPr id="124" name="Rectangle 123"/>
          <p:cNvSpPr/>
          <p:nvPr/>
        </p:nvSpPr>
        <p:spPr>
          <a:xfrm>
            <a:off x="1657973" y="4472359"/>
            <a:ext cx="1401465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does addiction begin and why is it so hard to stop?</a:t>
            </a:r>
          </a:p>
        </p:txBody>
      </p:sp>
      <p:sp>
        <p:nvSpPr>
          <p:cNvPr id="126" name="Rectangle 125"/>
          <p:cNvSpPr/>
          <p:nvPr/>
        </p:nvSpPr>
        <p:spPr>
          <a:xfrm>
            <a:off x="2444211" y="7481467"/>
            <a:ext cx="1515544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Study Skills, Work experience and careers. Reflecting on progress across KS4. </a:t>
            </a:r>
          </a:p>
        </p:txBody>
      </p:sp>
      <p:sp>
        <p:nvSpPr>
          <p:cNvPr id="127" name="Rectangle 126"/>
          <p:cNvSpPr/>
          <p:nvPr/>
        </p:nvSpPr>
        <p:spPr>
          <a:xfrm>
            <a:off x="247109" y="6778738"/>
            <a:ext cx="1602475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do bias and radicalisation take root—and what are the risks?</a:t>
            </a:r>
          </a:p>
        </p:txBody>
      </p:sp>
      <p:sp>
        <p:nvSpPr>
          <p:cNvPr id="130" name="Rectangle 129"/>
          <p:cNvSpPr/>
          <p:nvPr/>
        </p:nvSpPr>
        <p:spPr>
          <a:xfrm>
            <a:off x="3149194" y="6318238"/>
            <a:ext cx="232717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do our attitudes to money shape our choices and risks?</a:t>
            </a: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5B33847F-B4FB-486F-AB8B-A7850142220C}"/>
              </a:ext>
            </a:extLst>
          </p:cNvPr>
          <p:cNvSpPr/>
          <p:nvPr/>
        </p:nvSpPr>
        <p:spPr>
          <a:xfrm>
            <a:off x="4803117" y="7960205"/>
            <a:ext cx="874148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Enterprise skills</a:t>
            </a:r>
          </a:p>
        </p:txBody>
      </p:sp>
      <p:sp>
        <p:nvSpPr>
          <p:cNvPr id="135" name="Rectangle 134"/>
          <p:cNvSpPr/>
          <p:nvPr/>
        </p:nvSpPr>
        <p:spPr>
          <a:xfrm>
            <a:off x="3685126" y="4371243"/>
            <a:ext cx="1060024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changing your mindset improve your wellbeing?</a:t>
            </a:r>
          </a:p>
        </p:txBody>
      </p:sp>
      <p:sp>
        <p:nvSpPr>
          <p:cNvPr id="136" name="Rectangle 135"/>
          <p:cNvSpPr/>
          <p:nvPr/>
        </p:nvSpPr>
        <p:spPr>
          <a:xfrm>
            <a:off x="5508968" y="4526875"/>
            <a:ext cx="1098002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spot and stop criminal exploitation?</a:t>
            </a:r>
          </a:p>
        </p:txBody>
      </p:sp>
      <p:pic>
        <p:nvPicPr>
          <p:cNvPr id="150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50987" y="795931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77F6DEFA-3AC5-4C82-B9B9-1929F96BFE02}"/>
              </a:ext>
            </a:extLst>
          </p:cNvPr>
          <p:cNvSpPr/>
          <p:nvPr/>
        </p:nvSpPr>
        <p:spPr>
          <a:xfrm>
            <a:off x="4856762" y="1096985"/>
            <a:ext cx="2034542" cy="830997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Healthy or harmful: What are the warning signs of abuse and why don't people ask for help?</a:t>
            </a:r>
          </a:p>
        </p:txBody>
      </p:sp>
      <p:pic>
        <p:nvPicPr>
          <p:cNvPr id="78" name="Picture 20" descr="Image result for road signs ahead">
            <a:extLst>
              <a:ext uri="{FF2B5EF4-FFF2-40B4-BE49-F238E27FC236}">
                <a16:creationId xmlns:a16="http://schemas.microsoft.com/office/drawing/2014/main" id="{2FD7145A-4D54-401D-8549-B7311EFF4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63372" y="484004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51283" y="798850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166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201</Words>
  <Application>Microsoft Office PowerPoint</Application>
  <PresentationFormat>A4 Paper (210x297 mm)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2025-12-08T11:03:36Z</dcterms:modified>
</cp:coreProperties>
</file>