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432" r:id="rId2"/>
  </p:sldIdLst>
  <p:sldSz cx="6858000" cy="9906000" type="A4"/>
  <p:notesSz cx="7034213" cy="10164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urriculum for Life" id="{29E8348A-F0D2-480C-9C38-456FB159BC1A}">
          <p14:sldIdLst>
            <p14:sldId id="43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0000"/>
    <a:srgbClr val="FFE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26" autoAdjust="0"/>
    <p:restoredTop sz="95337" autoAdjust="0"/>
  </p:normalViewPr>
  <p:slideViewPr>
    <p:cSldViewPr snapToGrid="0">
      <p:cViewPr varScale="1">
        <p:scale>
          <a:sx n="75" d="100"/>
          <a:sy n="75" d="100"/>
        </p:scale>
        <p:origin x="32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83645" y="1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/>
          <a:lstStyle>
            <a:lvl1pPr algn="r">
              <a:defRPr sz="1200"/>
            </a:lvl1pPr>
          </a:lstStyle>
          <a:p>
            <a:fld id="{49759D49-EF02-485A-8945-4972056C416D}" type="datetimeFigureOut">
              <a:rPr lang="en-GB" smtClean="0"/>
              <a:t>08/12/2025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0450" y="1271588"/>
            <a:ext cx="2373313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028" tIns="47014" rIns="94028" bIns="47014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3094" y="4892220"/>
            <a:ext cx="5628027" cy="4001542"/>
          </a:xfrm>
          <a:prstGeom prst="rect">
            <a:avLst/>
          </a:prstGeom>
        </p:spPr>
        <p:txBody>
          <a:bodyPr vert="horz" lIns="94028" tIns="47014" rIns="94028" bIns="47014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83645" y="9654413"/>
            <a:ext cx="3048926" cy="510351"/>
          </a:xfrm>
          <a:prstGeom prst="rect">
            <a:avLst/>
          </a:prstGeom>
        </p:spPr>
        <p:txBody>
          <a:bodyPr vert="horz" lIns="94028" tIns="47014" rIns="94028" bIns="47014" rtlCol="0" anchor="b"/>
          <a:lstStyle>
            <a:lvl1pPr algn="r">
              <a:defRPr sz="1200"/>
            </a:lvl1pPr>
          </a:lstStyle>
          <a:p>
            <a:fld id="{9ACE93EC-7B26-40FB-9982-6D1A4D5062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031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1A942-9907-4A01-8E5E-4674325E75F3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98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9FB34-66F9-4BB5-9F3C-16E1E0143B06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1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1694A-0B14-4D06-AAA5-379AEE58E469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481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453CB5-475B-41DF-9084-FB9E6B1C431E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7813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92C11-6BFA-4C56-9C22-33E61E2B4050}" type="datetime1">
              <a:rPr lang="en-GB" smtClean="0"/>
              <a:t>08/12/2025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0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EEC0E-50EF-4578-B01E-FC72F1AAF6A3}" type="datetime1">
              <a:rPr lang="en-GB" smtClean="0"/>
              <a:t>08/12/2025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54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DDFB-AA88-42AB-8D7F-02A867F90711}" type="datetime1">
              <a:rPr lang="en-GB" smtClean="0"/>
              <a:t>08/12/2025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72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08669-12C9-484B-BA50-A73B642F10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9118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0886B-BD7C-4E2D-AD81-2ADCCE939BD3}" type="datetime1">
              <a:rPr lang="en-GB" smtClean="0"/>
              <a:t>08/12/2025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189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C89B9-FFA2-41AD-A8B1-440D8CBEF304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66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123DD-80BF-4985-A4E0-2D37126F0082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452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83AD5-63E2-4F51-9F35-D20B6AEF8B2A}" type="datetime1">
              <a:rPr lang="en-GB" smtClean="0"/>
              <a:t>08/12/2025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EFCC2-216E-4DBE-A80A-5F2F9961C6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321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5400000">
            <a:off x="5632206" y="8198902"/>
            <a:ext cx="794061" cy="415641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377009" y="8436664"/>
            <a:ext cx="4550830" cy="7496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 rot="5400000">
            <a:off x="2148815" y="1331578"/>
            <a:ext cx="735724" cy="381295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978160" y="1650155"/>
            <a:ext cx="264525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sp>
        <p:nvSpPr>
          <p:cNvPr id="144" name="Rectangle 143"/>
          <p:cNvSpPr/>
          <p:nvPr/>
        </p:nvSpPr>
        <p:spPr>
          <a:xfrm>
            <a:off x="16854" y="462692"/>
            <a:ext cx="6858000" cy="44402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sp>
        <p:nvSpPr>
          <p:cNvPr id="148" name="Rectangle 147"/>
          <p:cNvSpPr/>
          <p:nvPr/>
        </p:nvSpPr>
        <p:spPr>
          <a:xfrm>
            <a:off x="-9839" y="9154842"/>
            <a:ext cx="6867839" cy="198531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86"/>
          </a:p>
        </p:txBody>
      </p:sp>
      <p:cxnSp>
        <p:nvCxnSpPr>
          <p:cNvPr id="147" name="Straight Connector 146"/>
          <p:cNvCxnSpPr/>
          <p:nvPr/>
        </p:nvCxnSpPr>
        <p:spPr>
          <a:xfrm>
            <a:off x="6126472" y="497138"/>
            <a:ext cx="5554" cy="38253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4" name="TextBox 153"/>
          <p:cNvSpPr txBox="1"/>
          <p:nvPr/>
        </p:nvSpPr>
        <p:spPr>
          <a:xfrm>
            <a:off x="5372637" y="548870"/>
            <a:ext cx="740652" cy="3122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1429" b="1" dirty="0"/>
              <a:t>Year 12</a:t>
            </a:r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11125" y="277813"/>
            <a:ext cx="217714" cy="21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5314" tIns="32657" rIns="65314" bIns="32657" numCol="1" anchor="t" anchorCtr="0" compatLnSpc="1">
            <a:prstTxWarp prst="textNoShape">
              <a:avLst/>
            </a:prstTxWarp>
          </a:bodyPr>
          <a:lstStyle/>
          <a:p>
            <a:endParaRPr lang="en-GB" sz="1286"/>
          </a:p>
        </p:txBody>
      </p:sp>
      <p:sp>
        <p:nvSpPr>
          <p:cNvPr id="157" name="Rectangle 156"/>
          <p:cNvSpPr/>
          <p:nvPr/>
        </p:nvSpPr>
        <p:spPr>
          <a:xfrm>
            <a:off x="43496" y="522073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dirty="0"/>
              <a:t>Curriculum for Life Learning Journey </a:t>
            </a:r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111410" y="1425191"/>
            <a:ext cx="6025" cy="438608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227690" y="1878191"/>
            <a:ext cx="191468" cy="3026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588" y="8130628"/>
            <a:ext cx="601093" cy="60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854" y="9117052"/>
            <a:ext cx="2944524" cy="29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86" b="1" dirty="0"/>
              <a:t>Y12 Curriculum for Life Learning Journey</a:t>
            </a:r>
            <a:endParaRPr lang="en-GB" sz="1286" i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508740" y="1955181"/>
            <a:ext cx="5759310" cy="6709728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86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 sz="1286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63390" y="1747093"/>
            <a:ext cx="872277" cy="886708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86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951780"/>
              <a:ext cx="1214979" cy="375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43" b="1" dirty="0"/>
                <a:t>START</a:t>
              </a:r>
            </a:p>
          </p:txBody>
        </p:sp>
      </p:grpSp>
      <p:sp>
        <p:nvSpPr>
          <p:cNvPr id="141" name="TextBox 140">
            <a:extLst>
              <a:ext uri="{FF2B5EF4-FFF2-40B4-BE49-F238E27FC236}">
                <a16:creationId xmlns:a16="http://schemas.microsoft.com/office/drawing/2014/main" id="{88CF6B9A-D161-D94B-838C-8556FFF74B3D}"/>
              </a:ext>
            </a:extLst>
          </p:cNvPr>
          <p:cNvSpPr txBox="1"/>
          <p:nvPr/>
        </p:nvSpPr>
        <p:spPr>
          <a:xfrm>
            <a:off x="5442133" y="8762927"/>
            <a:ext cx="137978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.</a:t>
            </a:r>
          </a:p>
        </p:txBody>
      </p:sp>
      <p:pic>
        <p:nvPicPr>
          <p:cNvPr id="133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93627" y="16819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1"/>
          <p:cNvSpPr/>
          <p:nvPr/>
        </p:nvSpPr>
        <p:spPr>
          <a:xfrm>
            <a:off x="6209009" y="372225"/>
            <a:ext cx="551387" cy="58158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50" dirty="0">
                <a:solidFill>
                  <a:schemeClr val="tx1"/>
                </a:solidFill>
              </a:rPr>
              <a:t>Add school logo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717" y="475823"/>
            <a:ext cx="385979" cy="380464"/>
          </a:xfrm>
          <a:prstGeom prst="rect">
            <a:avLst/>
          </a:prstGeom>
        </p:spPr>
      </p:pic>
      <p:sp>
        <p:nvSpPr>
          <p:cNvPr id="92" name="Rectangle 91"/>
          <p:cNvSpPr/>
          <p:nvPr/>
        </p:nvSpPr>
        <p:spPr>
          <a:xfrm>
            <a:off x="2482055" y="1010717"/>
            <a:ext cx="1686586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Careers – What do I want to be? </a:t>
            </a:r>
          </a:p>
          <a:p>
            <a:pPr algn="ctr"/>
            <a:r>
              <a:rPr lang="en-GB" sz="1200" b="1" dirty="0"/>
              <a:t>Understanding careers, aspirations and goals and study skills </a:t>
            </a:r>
          </a:p>
        </p:txBody>
      </p:sp>
      <p:pic>
        <p:nvPicPr>
          <p:cNvPr id="84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832558" y="1031348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6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604304" y="331212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12043" y="344612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063588" y="6032840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078202" y="63752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84902" y="63836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EFCC2-216E-4DBE-A80A-5F2F9961C63E}" type="slidenum">
              <a:rPr lang="en-GB" smtClean="0"/>
              <a:t>1</a:t>
            </a:fld>
            <a:endParaRPr lang="en-GB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57076"/>
              </p:ext>
            </p:extLst>
          </p:nvPr>
        </p:nvGraphicFramePr>
        <p:xfrm>
          <a:off x="4503386" y="8895952"/>
          <a:ext cx="2354613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642">
                  <a:extLst>
                    <a:ext uri="{9D8B030D-6E8A-4147-A177-3AD203B41FA5}">
                      <a16:colId xmlns:a16="http://schemas.microsoft.com/office/drawing/2014/main" val="1663568557"/>
                    </a:ext>
                  </a:extLst>
                </a:gridCol>
                <a:gridCol w="1766971">
                  <a:extLst>
                    <a:ext uri="{9D8B030D-6E8A-4147-A177-3AD203B41FA5}">
                      <a16:colId xmlns:a16="http://schemas.microsoft.com/office/drawing/2014/main" val="1314262305"/>
                    </a:ext>
                  </a:extLst>
                </a:gridCol>
              </a:tblGrid>
              <a:tr h="148661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Key: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02431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HT2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RSE</a:t>
                      </a:r>
                    </a:p>
                  </a:txBody>
                  <a:tcPr>
                    <a:solidFill>
                      <a:srgbClr val="FF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0759495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HT3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Health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</a:rPr>
                        <a:t> and Wellbeing</a:t>
                      </a:r>
                      <a:endParaRPr lang="en-GB" sz="11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778154"/>
                  </a:ext>
                </a:extLst>
              </a:tr>
              <a:tr h="148661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HT4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b="1" dirty="0">
                          <a:solidFill>
                            <a:schemeClr val="tx1"/>
                          </a:solidFill>
                        </a:rPr>
                        <a:t>Living in the Wider World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1700698"/>
                  </a:ext>
                </a:extLst>
              </a:tr>
            </a:tbl>
          </a:graphicData>
        </a:graphic>
      </p:graphicFrame>
      <p:pic>
        <p:nvPicPr>
          <p:cNvPr id="71" name="Picture 20" descr="Image result for road signs ahead">
            <a:extLst>
              <a:ext uri="{FF2B5EF4-FFF2-40B4-BE49-F238E27FC236}">
                <a16:creationId xmlns:a16="http://schemas.microsoft.com/office/drawing/2014/main" id="{6B804217-4B73-48AA-8597-2CAF128F6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83566">
            <a:off x="2160877" y="7927875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Rectangle 103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0800000" flipV="1">
            <a:off x="1920320" y="1386812"/>
            <a:ext cx="471512" cy="37088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86"/>
          </a:p>
        </p:txBody>
      </p:sp>
      <p:pic>
        <p:nvPicPr>
          <p:cNvPr id="117" name="Picture 20" descr="Image result for road signs ahea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19672" y="4799554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Rectangle 102"/>
          <p:cNvSpPr/>
          <p:nvPr/>
        </p:nvSpPr>
        <p:spPr>
          <a:xfrm>
            <a:off x="5772869" y="1144242"/>
            <a:ext cx="1034859" cy="2723823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respond effectively when boundaries are crossed? </a:t>
            </a:r>
          </a:p>
          <a:p>
            <a:pPr algn="ctr"/>
            <a:r>
              <a:rPr lang="en-GB" sz="1050" i="1" dirty="0"/>
              <a:t>A practical discussion on stalking, domestic abuse, and strategies for ending relationships safely</a:t>
            </a:r>
          </a:p>
        </p:txBody>
      </p:sp>
      <p:sp>
        <p:nvSpPr>
          <p:cNvPr id="106" name="Rectangle 105"/>
          <p:cNvSpPr/>
          <p:nvPr/>
        </p:nvSpPr>
        <p:spPr>
          <a:xfrm>
            <a:off x="1829504" y="2796247"/>
            <a:ext cx="1328090" cy="1200329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stay safe online and offline, and make informed choices if alcohol or drugs are involved?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123634" y="4019064"/>
            <a:ext cx="1419264" cy="1200329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we safely and effectively deescalate aggression in the workplace and personal lives?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4066896" y="2652225"/>
            <a:ext cx="1215458" cy="1708160"/>
          </a:xfrm>
          <a:prstGeom prst="rect">
            <a:avLst/>
          </a:prstGeom>
          <a:solidFill>
            <a:srgbClr val="FFE5FF"/>
          </a:solidFill>
          <a:ln w="38100" cap="rnd"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knowing the difference between love and lust shape our choices in relationships? </a:t>
            </a:r>
            <a:r>
              <a:rPr lang="en-GB" sz="1050" i="1" dirty="0"/>
              <a:t>(with pornography and consent)</a:t>
            </a:r>
            <a:endParaRPr lang="en-GB" sz="1200" i="1" dirty="0"/>
          </a:p>
        </p:txBody>
      </p:sp>
      <p:sp>
        <p:nvSpPr>
          <p:cNvPr id="115" name="Rectangle 114"/>
          <p:cNvSpPr/>
          <p:nvPr/>
        </p:nvSpPr>
        <p:spPr>
          <a:xfrm>
            <a:off x="5274444" y="4748017"/>
            <a:ext cx="1129564" cy="7848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rnd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Going too far? </a:t>
            </a:r>
            <a:r>
              <a:rPr lang="en-GB" sz="1050" i="1" dirty="0"/>
              <a:t>The law and online extremism. </a:t>
            </a:r>
            <a:endParaRPr lang="en-GB" sz="1200" i="1" dirty="0"/>
          </a:p>
        </p:txBody>
      </p:sp>
      <p:sp>
        <p:nvSpPr>
          <p:cNvPr id="123" name="Rectangle 122"/>
          <p:cNvSpPr/>
          <p:nvPr/>
        </p:nvSpPr>
        <p:spPr>
          <a:xfrm>
            <a:off x="2314311" y="4413852"/>
            <a:ext cx="1762948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 cap="rnd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ctr" fontAlgn="base"/>
            <a:r>
              <a:rPr lang="en-GB" sz="1200" b="1" dirty="0"/>
              <a:t>How can we look after our mind upon transition into Y13 and beyond? 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1680198" y="5954112"/>
            <a:ext cx="1184218" cy="10156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you master money when living on your own?</a:t>
            </a:r>
          </a:p>
          <a:p>
            <a:pPr algn="ctr"/>
            <a:r>
              <a:rPr lang="en-GB" sz="1200" b="1" dirty="0"/>
              <a:t> Part 2.</a:t>
            </a:r>
          </a:p>
        </p:txBody>
      </p:sp>
      <p:sp>
        <p:nvSpPr>
          <p:cNvPr id="129" name="Rectangle 128"/>
          <p:cNvSpPr/>
          <p:nvPr/>
        </p:nvSpPr>
        <p:spPr>
          <a:xfrm>
            <a:off x="3072604" y="7859678"/>
            <a:ext cx="200931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Unifrog – choices, pathways and personal statement.</a:t>
            </a:r>
          </a:p>
        </p:txBody>
      </p:sp>
      <p:sp>
        <p:nvSpPr>
          <p:cNvPr id="131" name="Rectangle 130"/>
          <p:cNvSpPr/>
          <p:nvPr/>
        </p:nvSpPr>
        <p:spPr>
          <a:xfrm>
            <a:off x="156804" y="7616550"/>
            <a:ext cx="1629979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What are my rights as an employee? </a:t>
            </a:r>
          </a:p>
        </p:txBody>
      </p:sp>
      <p:sp>
        <p:nvSpPr>
          <p:cNvPr id="134" name="Rectangle 133"/>
          <p:cNvSpPr/>
          <p:nvPr/>
        </p:nvSpPr>
        <p:spPr>
          <a:xfrm>
            <a:off x="3736186" y="5784317"/>
            <a:ext cx="1026154" cy="120032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/>
              <a:t>How can you master money when living on your own? Part 1.</a:t>
            </a:r>
          </a:p>
        </p:txBody>
      </p:sp>
      <p:pic>
        <p:nvPicPr>
          <p:cNvPr id="70" name="Picture 20" descr="Image result for road signs ahead">
            <a:extLst>
              <a:ext uri="{FF2B5EF4-FFF2-40B4-BE49-F238E27FC236}">
                <a16:creationId xmlns:a16="http://schemas.microsoft.com/office/drawing/2014/main" id="{A98394AB-A480-4D14-B9AE-09F62253A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68108" y="6421201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20" descr="Image result for road signs ahead">
            <a:extLst>
              <a:ext uri="{FF2B5EF4-FFF2-40B4-BE49-F238E27FC236}">
                <a16:creationId xmlns:a16="http://schemas.microsoft.com/office/drawing/2014/main" id="{6B4B9D12-CF53-4FA5-A625-10F6F3F36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69666" y="479120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42914AB4-F36C-4537-8319-9FD1F29242BE}"/>
              </a:ext>
            </a:extLst>
          </p:cNvPr>
          <p:cNvSpPr/>
          <p:nvPr/>
        </p:nvSpPr>
        <p:spPr>
          <a:xfrm>
            <a:off x="4609728" y="1679045"/>
            <a:ext cx="710733" cy="2769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 cap="rnd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dirty="0" err="1"/>
              <a:t>Unifrog</a:t>
            </a:r>
            <a:r>
              <a:rPr lang="en-GB" sz="1200" b="1" dirty="0"/>
              <a:t> </a:t>
            </a:r>
          </a:p>
        </p:txBody>
      </p:sp>
      <p:pic>
        <p:nvPicPr>
          <p:cNvPr id="74" name="Picture 20" descr="Image result for road signs ahead">
            <a:extLst>
              <a:ext uri="{FF2B5EF4-FFF2-40B4-BE49-F238E27FC236}">
                <a16:creationId xmlns:a16="http://schemas.microsoft.com/office/drawing/2014/main" id="{7EB0556E-E9FD-4491-8080-A816988D94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181782" y="3333872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20" descr="Image result for road signs ahead">
            <a:extLst>
              <a:ext uri="{FF2B5EF4-FFF2-40B4-BE49-F238E27FC236}">
                <a16:creationId xmlns:a16="http://schemas.microsoft.com/office/drawing/2014/main" id="{51AE953B-D424-4530-B1C3-6D3CEBB79B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49984" y="1717429"/>
            <a:ext cx="555969" cy="3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9957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6014</TotalTime>
  <Words>203</Words>
  <Application>Microsoft Office PowerPoint</Application>
  <PresentationFormat>A4 Paper (210x297 mm)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Cardinal Heenan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Conor Duffy</dc:creator>
  <cp:lastModifiedBy>Fiona Rushe</cp:lastModifiedBy>
  <cp:revision>340</cp:revision>
  <cp:lastPrinted>2023-06-21T07:56:17Z</cp:lastPrinted>
  <dcterms:created xsi:type="dcterms:W3CDTF">2021-04-28T08:38:27Z</dcterms:created>
  <dcterms:modified xsi:type="dcterms:W3CDTF">2025-12-08T11:05:00Z</dcterms:modified>
</cp:coreProperties>
</file>