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428" r:id="rId2"/>
  </p:sldIdLst>
  <p:sldSz cx="6858000" cy="9906000" type="A4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2022-2023 Learning Journeys" id="{29E8348A-F0D2-480C-9C38-456FB159BC1A}">
          <p14:sldIdLst>
            <p14:sldId id="42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6" autoAdjust="0"/>
    <p:restoredTop sz="95337" autoAdjust="0"/>
  </p:normalViewPr>
  <p:slideViewPr>
    <p:cSldViewPr snapToGrid="0">
      <p:cViewPr varScale="1">
        <p:scale>
          <a:sx n="75" d="100"/>
          <a:sy n="75" d="100"/>
        </p:scale>
        <p:origin x="3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49759D49-EF02-485A-8945-4972056C416D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271588"/>
            <a:ext cx="23733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2220"/>
            <a:ext cx="5628027" cy="400154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9ACE93EC-7B26-40FB-9982-6D1A4D5062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3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A942-9907-4A01-8E5E-4674325E75F3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9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9FB34-66F9-4BB5-9F3C-16E1E0143B06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694A-0B14-4D06-AAA5-379AEE58E469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8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3CB5-475B-41DF-9084-FB9E6B1C431E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8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2C11-6BFA-4C56-9C22-33E61E2B4050}" type="datetime1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EC0E-50EF-4578-B01E-FC72F1AAF6A3}" type="datetime1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4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DDFB-AA88-42AB-8D7F-02A867F90711}" type="datetime1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7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8669-12C9-484B-BA50-A73B642F10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1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886B-BD7C-4E2D-AD81-2ADCCE939B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1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89B9-FFA2-41AD-A8B1-440D8CBEF304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6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3DD-80BF-4985-A4E0-2D37126F0082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5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3AD5-63E2-4F51-9F35-D20B6AEF8B2A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632206" y="8198902"/>
            <a:ext cx="794061" cy="415641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419727" y="840672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5400000">
            <a:off x="2148815" y="1331578"/>
            <a:ext cx="735724" cy="381295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78160" y="1650155"/>
            <a:ext cx="264525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4" name="Rectangle 143"/>
          <p:cNvSpPr/>
          <p:nvPr/>
        </p:nvSpPr>
        <p:spPr>
          <a:xfrm>
            <a:off x="16854" y="462692"/>
            <a:ext cx="6858000" cy="4440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154842"/>
            <a:ext cx="6867839" cy="19853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cxnSp>
        <p:nvCxnSpPr>
          <p:cNvPr id="147" name="Straight Connector 146"/>
          <p:cNvCxnSpPr/>
          <p:nvPr/>
        </p:nvCxnSpPr>
        <p:spPr>
          <a:xfrm>
            <a:off x="6126472" y="497138"/>
            <a:ext cx="5554" cy="382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5465611" y="548870"/>
            <a:ext cx="647678" cy="312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29" b="1" dirty="0"/>
              <a:t>Year 8</a:t>
            </a: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43496" y="522073"/>
            <a:ext cx="33099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Curriculum for Life Learning Journey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111410" y="142519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227690" y="1878191"/>
            <a:ext cx="191468" cy="302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8130628"/>
            <a:ext cx="601093" cy="6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854" y="9117052"/>
            <a:ext cx="2861168" cy="29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86" b="1" dirty="0"/>
              <a:t>Y8 Curriculum for Life Learning Journey</a:t>
            </a:r>
            <a:endParaRPr lang="en-GB" sz="1286" i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551458" y="1925240"/>
            <a:ext cx="5759310" cy="6709728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63390" y="174709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 dirty="0"/>
                <a:t>START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5442133" y="8762927"/>
            <a:ext cx="13797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.</a:t>
            </a:r>
          </a:p>
        </p:txBody>
      </p:sp>
      <p:pic>
        <p:nvPicPr>
          <p:cNvPr id="133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86307" y="168198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6209009" y="372225"/>
            <a:ext cx="551387" cy="5815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50" dirty="0">
                <a:solidFill>
                  <a:schemeClr val="tx1"/>
                </a:solidFill>
              </a:rPr>
              <a:t>Add school logo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17" y="475823"/>
            <a:ext cx="385979" cy="380464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2537300" y="1527740"/>
            <a:ext cx="122085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Careers: Growth Sector</a:t>
            </a:r>
          </a:p>
        </p:txBody>
      </p:sp>
      <p:pic>
        <p:nvPicPr>
          <p:cNvPr id="84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2558" y="103134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18224">
            <a:off x="5819319" y="247897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29690" y="4102885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57238" y="597402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97573" y="6348093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1</a:t>
            </a:fld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503386" y="8895952"/>
          <a:ext cx="2354613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642">
                  <a:extLst>
                    <a:ext uri="{9D8B030D-6E8A-4147-A177-3AD203B41FA5}">
                      <a16:colId xmlns:a16="http://schemas.microsoft.com/office/drawing/2014/main" val="1663568557"/>
                    </a:ext>
                  </a:extLst>
                </a:gridCol>
                <a:gridCol w="1766971">
                  <a:extLst>
                    <a:ext uri="{9D8B030D-6E8A-4147-A177-3AD203B41FA5}">
                      <a16:colId xmlns:a16="http://schemas.microsoft.com/office/drawing/2014/main" val="1314262305"/>
                    </a:ext>
                  </a:extLst>
                </a:gridCol>
              </a:tblGrid>
              <a:tr h="1486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Key: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02431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HT1+2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RSE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75949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HT3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Health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</a:rPr>
                        <a:t> and Wellbeing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78154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HT4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Living in the Wider World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700698"/>
                  </a:ext>
                </a:extLst>
              </a:tr>
            </a:tbl>
          </a:graphicData>
        </a:graphic>
      </p:graphicFrame>
      <p:pic>
        <p:nvPicPr>
          <p:cNvPr id="9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89595" y="330087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0800000" flipV="1">
            <a:off x="1920320" y="1386812"/>
            <a:ext cx="471512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pic>
        <p:nvPicPr>
          <p:cNvPr id="11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4189" y="329475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56392" y="486624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25629" y="485785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Rectangle 104"/>
          <p:cNvSpPr/>
          <p:nvPr/>
        </p:nvSpPr>
        <p:spPr>
          <a:xfrm>
            <a:off x="2099850" y="2909694"/>
            <a:ext cx="1287974" cy="830997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"Stand up or stand by” – what shapes our choice?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4661731" y="1280998"/>
            <a:ext cx="1487296" cy="1015663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“Just send it” – How can we stay safe when pressured to share private content?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111667" y="2902273"/>
            <a:ext cx="1441279" cy="1154162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protect ourselves online? </a:t>
            </a:r>
          </a:p>
          <a:p>
            <a:pPr algn="ctr"/>
            <a:r>
              <a:rPr lang="en-GB" sz="1100" i="1" dirty="0"/>
              <a:t>Grooming, sexual harassment and abuse: online safety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96510" y="4551836"/>
            <a:ext cx="924913" cy="1384995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latin typeface="OpenDyslexic" panose="00000500000000000000" pitchFamily="50" charset="0"/>
              </a:rPr>
              <a:t>What are the effects of loss and grief and how can we manage this? 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4361761" y="3020422"/>
            <a:ext cx="2264740" cy="646331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Which boundaries help build trust and respect in friendships and relationships?</a:t>
            </a:r>
          </a:p>
        </p:txBody>
      </p:sp>
      <p:sp>
        <p:nvSpPr>
          <p:cNvPr id="122" name="Rectangle 121"/>
          <p:cNvSpPr/>
          <p:nvPr/>
        </p:nvSpPr>
        <p:spPr>
          <a:xfrm>
            <a:off x="1433491" y="4264544"/>
            <a:ext cx="973657" cy="1754326"/>
          </a:xfrm>
          <a:prstGeom prst="rect">
            <a:avLst/>
          </a:prstGeom>
          <a:solidFill>
            <a:srgbClr val="FFE5FF"/>
          </a:solidFill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physical and emotional changes come with puberty and how can we manage this?</a:t>
            </a:r>
          </a:p>
        </p:txBody>
      </p:sp>
      <p:sp>
        <p:nvSpPr>
          <p:cNvPr id="123" name="Rectangle 122"/>
          <p:cNvSpPr/>
          <p:nvPr/>
        </p:nvSpPr>
        <p:spPr>
          <a:xfrm>
            <a:off x="4148740" y="4036035"/>
            <a:ext cx="914504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we combat peer pressure to maintain positive mental and physical health?</a:t>
            </a:r>
          </a:p>
        </p:txBody>
      </p:sp>
      <p:sp>
        <p:nvSpPr>
          <p:cNvPr id="124" name="Rectangle 123"/>
          <p:cNvSpPr/>
          <p:nvPr/>
        </p:nvSpPr>
        <p:spPr>
          <a:xfrm>
            <a:off x="2825074" y="4382933"/>
            <a:ext cx="866872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are the signs of gaming addiction?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3115584" y="7610036"/>
            <a:ext cx="258021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Careers, decision making and study skills and the options available at the end of KS3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3073491" y="6317000"/>
            <a:ext cx="257757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is coercive behaviour and County Lines? 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112631" y="6300246"/>
            <a:ext cx="1205833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HT4.3 </a:t>
            </a:r>
          </a:p>
          <a:p>
            <a:pPr algn="ctr"/>
            <a:r>
              <a:rPr lang="en-GB" sz="1200" b="1" dirty="0"/>
              <a:t>What is the difference between savings, budgeting and value for money?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F968F67A-2029-4B3E-9449-573151F4550A}"/>
              </a:ext>
            </a:extLst>
          </p:cNvPr>
          <p:cNvSpPr/>
          <p:nvPr/>
        </p:nvSpPr>
        <p:spPr>
          <a:xfrm>
            <a:off x="5727507" y="3886797"/>
            <a:ext cx="892382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look after our emotional wellbeing, stay resilient, and learn from setbacks?</a:t>
            </a:r>
            <a:endParaRPr lang="en-GB" sz="1200" dirty="0"/>
          </a:p>
        </p:txBody>
      </p:sp>
      <p:pic>
        <p:nvPicPr>
          <p:cNvPr id="77" name="Picture 20" descr="Image result for road signs ahead">
            <a:extLst>
              <a:ext uri="{FF2B5EF4-FFF2-40B4-BE49-F238E27FC236}">
                <a16:creationId xmlns:a16="http://schemas.microsoft.com/office/drawing/2014/main" id="{8B3B4C85-D6B8-4C6A-A636-ED592103C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18969" y="485920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0" descr="Image result for road signs ahead">
            <a:extLst>
              <a:ext uri="{FF2B5EF4-FFF2-40B4-BE49-F238E27FC236}">
                <a16:creationId xmlns:a16="http://schemas.microsoft.com/office/drawing/2014/main" id="{4478C6C4-E9AE-4483-A10D-6576787DD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67148" y="482942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20" descr="Image result for road signs ahead">
            <a:extLst>
              <a:ext uri="{FF2B5EF4-FFF2-40B4-BE49-F238E27FC236}">
                <a16:creationId xmlns:a16="http://schemas.microsoft.com/office/drawing/2014/main" id="{E70F210F-2C3A-4D3B-9B24-F9A49C7C4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10184" y="797462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/>
          <p:cNvSpPr/>
          <p:nvPr/>
        </p:nvSpPr>
        <p:spPr>
          <a:xfrm>
            <a:off x="1366221" y="7779325"/>
            <a:ext cx="1290109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Why is disinformation more harmful than misinformation?</a:t>
            </a:r>
          </a:p>
        </p:txBody>
      </p:sp>
    </p:spTree>
    <p:extLst>
      <p:ext uri="{BB962C8B-B14F-4D97-AF65-F5344CB8AC3E}">
        <p14:creationId xmlns:p14="http://schemas.microsoft.com/office/powerpoint/2010/main" val="1719440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6014</TotalTime>
  <Words>211</Words>
  <Application>Microsoft Office PowerPoint</Application>
  <PresentationFormat>A4 Paper (210x297 mm)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OpenDyslexic</vt:lpstr>
      <vt:lpstr>Office Theme</vt:lpstr>
      <vt:lpstr>PowerPoint Presentation</vt:lpstr>
    </vt:vector>
  </TitlesOfParts>
  <Company>Cardinal Heenan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Duffy</dc:creator>
  <cp:lastModifiedBy>Fiona Rushe</cp:lastModifiedBy>
  <cp:revision>340</cp:revision>
  <cp:lastPrinted>2023-06-21T07:56:17Z</cp:lastPrinted>
  <dcterms:created xsi:type="dcterms:W3CDTF">2021-04-28T08:38:27Z</dcterms:created>
  <dcterms:modified xsi:type="dcterms:W3CDTF">2025-12-08T11:01:16Z</dcterms:modified>
</cp:coreProperties>
</file>